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6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250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3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562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57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57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6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6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80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34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911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49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F0C34-BCB9-4A9A-8A58-6B86C0158E8A}" type="datetimeFigureOut">
              <a:rPr lang="it-IT" smtClean="0"/>
              <a:t>28/10/2021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5A76-98CA-41EF-85F6-F388786DDF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93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0" y="0"/>
            <a:ext cx="6479479" cy="6858000"/>
          </a:xfrm>
          <a:prstGeom prst="rect">
            <a:avLst/>
          </a:prstGeom>
          <a:solidFill>
            <a:srgbClr val="CE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243"/>
            <a:ext cx="12335691" cy="14809253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-26129" y="2334924"/>
            <a:ext cx="893499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>Il riscaldamento del futuro</a:t>
            </a:r>
            <a:r>
              <a:rPr lang="it-IT" sz="32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/>
            </a:r>
            <a:br>
              <a:rPr lang="it-IT" sz="32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</a:br>
            <a:endParaRPr lang="it-IT" sz="1200" dirty="0">
              <a:ln w="0"/>
              <a:solidFill>
                <a:srgbClr val="0E5EA5"/>
              </a:solidFill>
              <a:latin typeface="Berlin Sans FB" panose="020E0602020502020306" pitchFamily="34" charset="0"/>
            </a:endParaRPr>
          </a:p>
          <a:p>
            <a:pPr algn="ctr"/>
            <a:r>
              <a:rPr lang="it-IT" sz="24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>Politiche, tecnologie, modelli predittivi per mitigare l’impatto del riscaldamento domestico </a:t>
            </a:r>
            <a:br>
              <a:rPr lang="it-IT" sz="24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</a:br>
            <a:r>
              <a:rPr lang="it-IT" sz="24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>sui cambiamenti climatici e l’inquinamento urbano</a:t>
            </a:r>
            <a:br>
              <a:rPr lang="it-IT" sz="24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</a:br>
            <a:r>
              <a:rPr lang="it-IT" sz="24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/>
            </a:r>
            <a:br>
              <a:rPr lang="it-IT" sz="2400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</a:br>
            <a:r>
              <a:rPr lang="it-IT" sz="2400" dirty="0">
                <a:ln w="0"/>
                <a:solidFill>
                  <a:srgbClr val="0E5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/>
            </a:r>
            <a:br>
              <a:rPr lang="it-IT" sz="2400" dirty="0">
                <a:ln w="0"/>
                <a:solidFill>
                  <a:srgbClr val="0E5E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it-IT" sz="2400" dirty="0">
              <a:ln w="0"/>
              <a:solidFill>
                <a:srgbClr val="0E5E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endParaRPr lang="it-IT" sz="3200" dirty="0">
              <a:ln w="0"/>
              <a:solidFill>
                <a:srgbClr val="0E5E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  <a:p>
            <a:pPr algn="ctr"/>
            <a:endParaRPr lang="it-IT" sz="2700" dirty="0">
              <a:ln w="0"/>
              <a:solidFill>
                <a:srgbClr val="135E9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8824" y="135056"/>
            <a:ext cx="11534502" cy="1039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77" y="231473"/>
            <a:ext cx="1609094" cy="87092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19" y="285785"/>
            <a:ext cx="1498492" cy="65559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34" y="305191"/>
            <a:ext cx="3809227" cy="5857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68" y="418011"/>
            <a:ext cx="1660658" cy="4328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6" y="285461"/>
            <a:ext cx="1356160" cy="725352"/>
          </a:xfrm>
          <a:prstGeom prst="rect">
            <a:avLst/>
          </a:prstGeom>
        </p:spPr>
      </p:pic>
      <p:cxnSp>
        <p:nvCxnSpPr>
          <p:cNvPr id="24" name="Connettore diritto 23"/>
          <p:cNvCxnSpPr/>
          <p:nvPr/>
        </p:nvCxnSpPr>
        <p:spPr>
          <a:xfrm>
            <a:off x="7522985" y="231473"/>
            <a:ext cx="0" cy="79907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52" y="1362825"/>
            <a:ext cx="3761661" cy="947938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376042" y="5107950"/>
            <a:ext cx="1669506" cy="783517"/>
            <a:chOff x="-3946149" y="5531077"/>
            <a:chExt cx="2021516" cy="948718"/>
          </a:xfrm>
        </p:grpSpPr>
        <p:sp>
          <p:nvSpPr>
            <p:cNvPr id="15" name="Rettangolo 14"/>
            <p:cNvSpPr/>
            <p:nvPr/>
          </p:nvSpPr>
          <p:spPr>
            <a:xfrm>
              <a:off x="-3946149" y="5531077"/>
              <a:ext cx="1939006" cy="948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91200" y="5805440"/>
              <a:ext cx="1562618" cy="590796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CasellaDiTesto 16"/>
            <p:cNvSpPr txBox="1"/>
            <p:nvPr/>
          </p:nvSpPr>
          <p:spPr>
            <a:xfrm>
              <a:off x="-3912446" y="5574624"/>
              <a:ext cx="198781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it-IT" sz="900" dirty="0">
                  <a:latin typeface="Berlin Sans FB" panose="020E0602020502020306" pitchFamily="34" charset="0"/>
                </a:rPr>
                <a:t>Evento in collaborazione con</a:t>
              </a:r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313509" y="4389306"/>
            <a:ext cx="544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>Milano, 8 novembre </a:t>
            </a:r>
            <a:r>
              <a:rPr lang="it-IT" dirty="0" smtClean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>2021, ore 10</a:t>
            </a:r>
            <a:r>
              <a:rPr lang="it-IT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/>
            </a:r>
            <a:br>
              <a:rPr lang="it-IT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</a:br>
            <a:r>
              <a:rPr lang="it-IT" dirty="0">
                <a:ln w="0"/>
                <a:solidFill>
                  <a:srgbClr val="0E5EA5"/>
                </a:solidFill>
                <a:latin typeface="Berlin Sans FB" panose="020E0602020502020306" pitchFamily="34" charset="0"/>
              </a:rPr>
              <a:t>Dipartimento di Energia del Politecnico di Milano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26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16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Berlin Sans FB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19</cp:revision>
  <dcterms:created xsi:type="dcterms:W3CDTF">2021-03-09T18:20:11Z</dcterms:created>
  <dcterms:modified xsi:type="dcterms:W3CDTF">2021-10-28T14:10:35Z</dcterms:modified>
</cp:coreProperties>
</file>